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104" d="100"/>
          <a:sy n="104" d="100"/>
        </p:scale>
        <p:origin x="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6/8/16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Reputation Management </a:t>
            </a:r>
            <a:endParaRPr lang="en-US" dirty="0"/>
          </a:p>
        </p:txBody>
      </p:sp>
      <p:sp>
        <p:nvSpPr>
          <p:cNvPr id="3" name="Subtitle 2"/>
          <p:cNvSpPr>
            <a:spLocks noGrp="1"/>
          </p:cNvSpPr>
          <p:nvPr>
            <p:ph type="subTitle" idx="1"/>
          </p:nvPr>
        </p:nvSpPr>
        <p:spPr/>
        <p:txBody>
          <a:bodyPr/>
          <a:lstStyle/>
          <a:p>
            <a:r>
              <a:rPr lang="en-US" dirty="0" err="1" smtClean="0"/>
              <a:t>Melodie</a:t>
            </a:r>
            <a:r>
              <a:rPr lang="en-US" dirty="0" smtClean="0"/>
              <a:t> Carli</a:t>
            </a:r>
            <a:endParaRPr lang="en-US" dirty="0"/>
          </a:p>
        </p:txBody>
      </p:sp>
    </p:spTree>
    <p:extLst>
      <p:ext uri="{BB962C8B-B14F-4D97-AF65-F5344CB8AC3E}">
        <p14:creationId xmlns:p14="http://schemas.microsoft.com/office/powerpoint/2010/main" val="96558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a:t>
            </a:r>
            <a:endParaRPr lang="en-US" dirty="0"/>
          </a:p>
        </p:txBody>
      </p:sp>
      <p:sp>
        <p:nvSpPr>
          <p:cNvPr id="3" name="Content Placeholder 2"/>
          <p:cNvSpPr>
            <a:spLocks noGrp="1"/>
          </p:cNvSpPr>
          <p:nvPr>
            <p:ph idx="1"/>
          </p:nvPr>
        </p:nvSpPr>
        <p:spPr/>
        <p:txBody>
          <a:bodyPr/>
          <a:lstStyle/>
          <a:p>
            <a:r>
              <a:rPr lang="en-US" dirty="0" smtClean="0"/>
              <a:t>Papyrus</a:t>
            </a:r>
          </a:p>
          <a:p>
            <a:r>
              <a:rPr lang="en-US" dirty="0" smtClean="0"/>
              <a:t>Art </a:t>
            </a:r>
          </a:p>
          <a:p>
            <a:r>
              <a:rPr lang="en-US" dirty="0" smtClean="0"/>
              <a:t>Monuments </a:t>
            </a:r>
          </a:p>
          <a:p>
            <a:r>
              <a:rPr lang="en-US" dirty="0" smtClean="0"/>
              <a:t>Donations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277" y="1264555"/>
            <a:ext cx="5657335" cy="4335072"/>
          </a:xfrm>
          <a:prstGeom prst="rect">
            <a:avLst/>
          </a:prstGeom>
        </p:spPr>
      </p:pic>
    </p:spTree>
    <p:extLst>
      <p:ext uri="{BB962C8B-B14F-4D97-AF65-F5344CB8AC3E}">
        <p14:creationId xmlns:p14="http://schemas.microsoft.com/office/powerpoint/2010/main" val="88908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2589213" y="2133600"/>
            <a:ext cx="4305858" cy="3777622"/>
          </a:xfrm>
        </p:spPr>
        <p:txBody>
          <a:bodyPr/>
          <a:lstStyle/>
          <a:p>
            <a:r>
              <a:rPr lang="en-US" dirty="0" smtClean="0"/>
              <a:t>Give </a:t>
            </a:r>
            <a:r>
              <a:rPr lang="en-US" dirty="0"/>
              <a:t>credibility to </a:t>
            </a:r>
            <a:r>
              <a:rPr lang="en-US" dirty="0"/>
              <a:t>Ptolemy </a:t>
            </a:r>
            <a:r>
              <a:rPr lang="en-US" dirty="0" smtClean="0"/>
              <a:t>VIII as </a:t>
            </a:r>
            <a:r>
              <a:rPr lang="en-US" dirty="0"/>
              <a:t>a ruler </a:t>
            </a:r>
            <a:endParaRPr lang="en-US" dirty="0"/>
          </a:p>
          <a:p>
            <a:r>
              <a:rPr lang="en-US" dirty="0"/>
              <a:t>Allows </a:t>
            </a:r>
            <a:r>
              <a:rPr lang="en-US" dirty="0" smtClean="0"/>
              <a:t>him </a:t>
            </a:r>
            <a:r>
              <a:rPr lang="en-US" dirty="0"/>
              <a:t>to restore Ancient Egypt and not fall to Roman Empire </a:t>
            </a:r>
            <a:endParaRPr lang="en-US" dirty="0"/>
          </a:p>
          <a:p>
            <a:r>
              <a:rPr lang="en-US" dirty="0"/>
              <a:t>Ptolemy </a:t>
            </a:r>
            <a:r>
              <a:rPr lang="en-US" dirty="0" smtClean="0"/>
              <a:t>VIII has a new image</a:t>
            </a:r>
          </a:p>
          <a:p>
            <a:r>
              <a:rPr lang="en-US" dirty="0" smtClean="0"/>
              <a:t>He </a:t>
            </a:r>
            <a:r>
              <a:rPr lang="en-US" dirty="0"/>
              <a:t>becomes symbol </a:t>
            </a:r>
            <a:r>
              <a:rPr lang="en-US" dirty="0" smtClean="0"/>
              <a:t>for equality, generosity and </a:t>
            </a:r>
            <a:r>
              <a:rPr lang="en-US" dirty="0"/>
              <a:t>a true leader &amp; ruler.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652" y="624110"/>
            <a:ext cx="4381500" cy="5715000"/>
          </a:xfrm>
          <a:prstGeom prst="rect">
            <a:avLst/>
          </a:prstGeom>
        </p:spPr>
      </p:pic>
    </p:spTree>
    <p:extLst>
      <p:ext uri="{BB962C8B-B14F-4D97-AF65-F5344CB8AC3E}">
        <p14:creationId xmlns:p14="http://schemas.microsoft.com/office/powerpoint/2010/main" val="177420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Ptolemy VIII</a:t>
            </a:r>
            <a:endParaRPr lang="en-US" dirty="0"/>
          </a:p>
        </p:txBody>
      </p:sp>
      <p:sp>
        <p:nvSpPr>
          <p:cNvPr id="3" name="Content Placeholder 2"/>
          <p:cNvSpPr>
            <a:spLocks noGrp="1"/>
          </p:cNvSpPr>
          <p:nvPr>
            <p:ph idx="1"/>
          </p:nvPr>
        </p:nvSpPr>
        <p:spPr>
          <a:xfrm>
            <a:off x="2206151" y="2022387"/>
            <a:ext cx="6122302" cy="4267201"/>
          </a:xfrm>
        </p:spPr>
        <p:txBody>
          <a:bodyPr>
            <a:normAutofit fontScale="92500" lnSpcReduction="10000"/>
          </a:bodyPr>
          <a:lstStyle/>
          <a:p>
            <a:r>
              <a:rPr lang="en-US" dirty="0" smtClean="0">
                <a:solidFill>
                  <a:schemeClr val="tx1"/>
                </a:solidFill>
              </a:rPr>
              <a:t>Ptolemy </a:t>
            </a:r>
            <a:r>
              <a:rPr lang="en-US" dirty="0">
                <a:solidFill>
                  <a:schemeClr val="tx1"/>
                </a:solidFill>
              </a:rPr>
              <a:t>VIII </a:t>
            </a:r>
            <a:r>
              <a:rPr lang="en-US" dirty="0" err="1">
                <a:solidFill>
                  <a:schemeClr val="tx1"/>
                </a:solidFill>
              </a:rPr>
              <a:t>Euergetes</a:t>
            </a:r>
            <a:r>
              <a:rPr lang="en-US" dirty="0">
                <a:solidFill>
                  <a:schemeClr val="tx1"/>
                </a:solidFill>
              </a:rPr>
              <a:t> </a:t>
            </a:r>
            <a:r>
              <a:rPr lang="en-US" dirty="0" smtClean="0">
                <a:solidFill>
                  <a:schemeClr val="tx1"/>
                </a:solidFill>
              </a:rPr>
              <a:t>II (c.182 BC – June 26 116 BC), nicknamed </a:t>
            </a:r>
            <a:r>
              <a:rPr lang="en-US" dirty="0" err="1" smtClean="0">
                <a:solidFill>
                  <a:schemeClr val="tx1"/>
                </a:solidFill>
              </a:rPr>
              <a:t>Physcon</a:t>
            </a:r>
            <a:r>
              <a:rPr lang="en-US" dirty="0" smtClean="0">
                <a:solidFill>
                  <a:schemeClr val="tx1"/>
                </a:solidFill>
              </a:rPr>
              <a:t>, was a king of the Ptolemaic dynasty in Egypt</a:t>
            </a:r>
            <a:endParaRPr lang="en-US" dirty="0">
              <a:solidFill>
                <a:schemeClr val="tx1"/>
              </a:solidFill>
            </a:endParaRPr>
          </a:p>
          <a:p>
            <a:r>
              <a:rPr lang="en-US" dirty="0" smtClean="0">
                <a:solidFill>
                  <a:schemeClr val="tx1"/>
                </a:solidFill>
              </a:rPr>
              <a:t>Ptolemy </a:t>
            </a:r>
            <a:r>
              <a:rPr lang="en-US" dirty="0">
                <a:solidFill>
                  <a:schemeClr val="tx1"/>
                </a:solidFill>
              </a:rPr>
              <a:t>VIII's complicated political career started in 170 BC. This is </a:t>
            </a:r>
            <a:r>
              <a:rPr lang="en-US" dirty="0" smtClean="0">
                <a:solidFill>
                  <a:schemeClr val="tx1"/>
                </a:solidFill>
              </a:rPr>
              <a:t>when Antiochus </a:t>
            </a:r>
            <a:r>
              <a:rPr lang="en-US" dirty="0">
                <a:solidFill>
                  <a:schemeClr val="tx1"/>
                </a:solidFill>
              </a:rPr>
              <a:t>IV </a:t>
            </a:r>
            <a:r>
              <a:rPr lang="en-US" dirty="0" err="1">
                <a:solidFill>
                  <a:schemeClr val="tx1"/>
                </a:solidFill>
              </a:rPr>
              <a:t>Epiphanes</a:t>
            </a:r>
            <a:r>
              <a:rPr lang="en-US" dirty="0">
                <a:solidFill>
                  <a:schemeClr val="tx1"/>
                </a:solidFill>
              </a:rPr>
              <a:t> of the Seleucid Empire invaded and captured King Ptolemy VI </a:t>
            </a:r>
            <a:r>
              <a:rPr lang="en-US" dirty="0" err="1">
                <a:solidFill>
                  <a:schemeClr val="tx1"/>
                </a:solidFill>
              </a:rPr>
              <a:t>Philometor</a:t>
            </a:r>
            <a:r>
              <a:rPr lang="en-US" dirty="0">
                <a:solidFill>
                  <a:schemeClr val="tx1"/>
                </a:solidFill>
              </a:rPr>
              <a:t> and all of Egypt, with the exception of the city of Alexandria. </a:t>
            </a:r>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Antiochus </a:t>
            </a:r>
            <a:r>
              <a:rPr lang="en-US" dirty="0">
                <a:solidFill>
                  <a:schemeClr val="tx1"/>
                </a:solidFill>
              </a:rPr>
              <a:t>allowed Ptolemy VI to continue as a puppet monarch. Meanwhile, the people of Alexandria chose Ptolemy </a:t>
            </a:r>
            <a:r>
              <a:rPr lang="en-US" dirty="0" err="1">
                <a:solidFill>
                  <a:schemeClr val="tx1"/>
                </a:solidFill>
              </a:rPr>
              <a:t>Euergetes</a:t>
            </a:r>
            <a:r>
              <a:rPr lang="en-US" dirty="0">
                <a:solidFill>
                  <a:schemeClr val="tx1"/>
                </a:solidFill>
              </a:rPr>
              <a:t>, his younger brother, as king. </a:t>
            </a:r>
            <a:r>
              <a:rPr lang="en-US" dirty="0" err="1">
                <a:solidFill>
                  <a:schemeClr val="tx1"/>
                </a:solidFill>
              </a:rPr>
              <a:t>Euergetes</a:t>
            </a:r>
            <a:r>
              <a:rPr lang="en-US" dirty="0">
                <a:solidFill>
                  <a:schemeClr val="tx1"/>
                </a:solidFill>
              </a:rPr>
              <a:t> was popularly known as </a:t>
            </a:r>
            <a:r>
              <a:rPr lang="en-US" i="1" dirty="0" err="1">
                <a:solidFill>
                  <a:schemeClr val="tx1"/>
                </a:solidFill>
              </a:rPr>
              <a:t>Physcon</a:t>
            </a:r>
            <a:r>
              <a:rPr lang="en-US" dirty="0">
                <a:solidFill>
                  <a:schemeClr val="tx1"/>
                </a:solidFill>
              </a:rPr>
              <a:t>, meaning sausage, due to his obesity. Instead of taking up arms against one another, the brothers decided to co-rule Egypt.</a:t>
            </a: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113" y="1905000"/>
            <a:ext cx="3787887" cy="3777622"/>
          </a:xfrm>
          <a:prstGeom prst="rect">
            <a:avLst/>
          </a:prstGeom>
        </p:spPr>
      </p:pic>
    </p:spTree>
    <p:extLst>
      <p:ext uri="{BB962C8B-B14F-4D97-AF65-F5344CB8AC3E}">
        <p14:creationId xmlns:p14="http://schemas.microsoft.com/office/powerpoint/2010/main" val="110381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Cultural Disasters under Ptolemy </a:t>
            </a:r>
            <a:r>
              <a:rPr lang="en-US" b="1" dirty="0" smtClean="0"/>
              <a:t>VIII</a:t>
            </a:r>
            <a:endParaRPr lang="en-US" dirty="0"/>
          </a:p>
        </p:txBody>
      </p:sp>
      <p:sp>
        <p:nvSpPr>
          <p:cNvPr id="3" name="Content Placeholder 2"/>
          <p:cNvSpPr>
            <a:spLocks noGrp="1"/>
          </p:cNvSpPr>
          <p:nvPr>
            <p:ph idx="1"/>
          </p:nvPr>
        </p:nvSpPr>
        <p:spPr>
          <a:xfrm>
            <a:off x="2589212" y="2133599"/>
            <a:ext cx="8915400" cy="4279557"/>
          </a:xfrm>
        </p:spPr>
        <p:txBody>
          <a:bodyPr>
            <a:normAutofit fontScale="92500" lnSpcReduction="10000"/>
          </a:bodyPr>
          <a:lstStyle/>
          <a:p>
            <a:r>
              <a:rPr lang="en-US" dirty="0" smtClean="0"/>
              <a:t>For </a:t>
            </a:r>
            <a:r>
              <a:rPr lang="en-US" dirty="0"/>
              <a:t>all its great reputation as the intellectual capital of the Hellenistic world, Alexandria did not maintain that position for ever. </a:t>
            </a:r>
            <a:endParaRPr lang="en-US" dirty="0" smtClean="0"/>
          </a:p>
          <a:p>
            <a:r>
              <a:rPr lang="en-US" dirty="0" smtClean="0"/>
              <a:t>An </a:t>
            </a:r>
            <a:r>
              <a:rPr lang="en-US" dirty="0"/>
              <a:t>enormous blow to its reputation came in 145 </a:t>
            </a:r>
            <a:r>
              <a:rPr lang="en-US" dirty="0" smtClean="0"/>
              <a:t>BCE: when </a:t>
            </a:r>
            <a:r>
              <a:rPr lang="en-US" dirty="0"/>
              <a:t>Ptolemy VIII </a:t>
            </a:r>
            <a:r>
              <a:rPr lang="en-US" dirty="0" smtClean="0"/>
              <a:t>expelled </a:t>
            </a:r>
            <a:r>
              <a:rPr lang="en-US" dirty="0"/>
              <a:t>nearly all the leading intellectual lights of his capital city in a fit of unexplained pique. </a:t>
            </a:r>
            <a:endParaRPr lang="en-US" dirty="0" smtClean="0"/>
          </a:p>
          <a:p>
            <a:r>
              <a:rPr lang="en-US" dirty="0" smtClean="0"/>
              <a:t>He </a:t>
            </a:r>
            <a:r>
              <a:rPr lang="en-US" dirty="0"/>
              <a:t>removed </a:t>
            </a:r>
            <a:r>
              <a:rPr lang="en-US" dirty="0" smtClean="0"/>
              <a:t>Aristarchus </a:t>
            </a:r>
            <a:r>
              <a:rPr lang="en-US" dirty="0"/>
              <a:t>of Samothrace, a man of world-wide scholarly reputation, as the head of the famous Library, replacing him with a low-level military officer, so as to deepen the insult. </a:t>
            </a:r>
            <a:endParaRPr lang="en-US" dirty="0" smtClean="0"/>
          </a:p>
          <a:p>
            <a:r>
              <a:rPr lang="en-US" dirty="0" smtClean="0"/>
              <a:t>The </a:t>
            </a:r>
            <a:r>
              <a:rPr lang="en-US" dirty="0"/>
              <a:t>Museum and its scholars suffered similarly. As a consequence, even when the city was to regain some of its intellectual prestige in later years, it never quite recovered from this needless blow. </a:t>
            </a:r>
            <a:endParaRPr lang="en-US" dirty="0" smtClean="0"/>
          </a:p>
          <a:p>
            <a:r>
              <a:rPr lang="en-US" dirty="0" smtClean="0"/>
              <a:t>During </a:t>
            </a:r>
            <a:r>
              <a:rPr lang="en-US" dirty="0"/>
              <a:t>the </a:t>
            </a:r>
            <a:r>
              <a:rPr lang="en-US" dirty="0" err="1"/>
              <a:t>Mitradaic</a:t>
            </a:r>
            <a:r>
              <a:rPr lang="en-US" dirty="0"/>
              <a:t> war, many writers, artists, and thinkers from all over the region fled to Alexandria to avoid this clash between Rome and the Pontic kingdom. Rome, now an intellectual center in its own right, also benefited from this flight.	</a:t>
            </a:r>
          </a:p>
          <a:p>
            <a:endParaRPr lang="en-US" dirty="0"/>
          </a:p>
        </p:txBody>
      </p:sp>
    </p:spTree>
    <p:extLst>
      <p:ext uri="{BB962C8B-B14F-4D97-AF65-F5344CB8AC3E}">
        <p14:creationId xmlns:p14="http://schemas.microsoft.com/office/powerpoint/2010/main" val="10429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analysis</a:t>
            </a:r>
            <a:endParaRPr lang="en-US" dirty="0"/>
          </a:p>
        </p:txBody>
      </p:sp>
      <p:sp>
        <p:nvSpPr>
          <p:cNvPr id="3" name="Content Placeholder 2"/>
          <p:cNvSpPr>
            <a:spLocks noGrp="1"/>
          </p:cNvSpPr>
          <p:nvPr>
            <p:ph idx="1"/>
          </p:nvPr>
        </p:nvSpPr>
        <p:spPr>
          <a:xfrm>
            <a:off x="2589212" y="2133600"/>
            <a:ext cx="4083437" cy="3777622"/>
          </a:xfrm>
        </p:spPr>
        <p:txBody>
          <a:bodyPr/>
          <a:lstStyle/>
          <a:p>
            <a:r>
              <a:rPr lang="en-US" dirty="0" smtClean="0"/>
              <a:t>As Ptolemy VIII </a:t>
            </a:r>
            <a:r>
              <a:rPr lang="is-IS" dirty="0" smtClean="0"/>
              <a:t>is facing a difficult situation and is no longer respected by his people we need to reestablish confidence, trust and loyatly to their king.</a:t>
            </a:r>
          </a:p>
          <a:p>
            <a:r>
              <a:rPr lang="en-US" dirty="0" smtClean="0"/>
              <a:t>N</a:t>
            </a:r>
            <a:r>
              <a:rPr lang="is-IS" dirty="0" smtClean="0"/>
              <a:t>eed to bring back the intellectuals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257" y="0"/>
            <a:ext cx="3912875" cy="6858000"/>
          </a:xfrm>
          <a:prstGeom prst="rect">
            <a:avLst/>
          </a:prstGeom>
        </p:spPr>
      </p:pic>
    </p:spTree>
    <p:extLst>
      <p:ext uri="{BB962C8B-B14F-4D97-AF65-F5344CB8AC3E}">
        <p14:creationId xmlns:p14="http://schemas.microsoft.com/office/powerpoint/2010/main" val="28258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5" name="TextBox 4"/>
          <p:cNvSpPr txBox="1"/>
          <p:nvPr/>
        </p:nvSpPr>
        <p:spPr>
          <a:xfrm>
            <a:off x="2162431" y="2038865"/>
            <a:ext cx="5894173" cy="3970318"/>
          </a:xfrm>
          <a:prstGeom prst="rect">
            <a:avLst/>
          </a:prstGeom>
          <a:noFill/>
        </p:spPr>
        <p:txBody>
          <a:bodyPr wrap="square" rtlCol="0">
            <a:spAutoFit/>
          </a:bodyPr>
          <a:lstStyle/>
          <a:p>
            <a:r>
              <a:rPr lang="en-US" dirty="0"/>
              <a:t>Promoting the dynasties of </a:t>
            </a:r>
            <a:r>
              <a:rPr lang="en-US" dirty="0"/>
              <a:t>Ptolemy VIII</a:t>
            </a:r>
            <a:r>
              <a:rPr lang="is-IS" dirty="0" smtClean="0"/>
              <a:t> </a:t>
            </a:r>
            <a:r>
              <a:rPr lang="en-US" dirty="0" smtClean="0"/>
              <a:t>by </a:t>
            </a:r>
            <a:r>
              <a:rPr lang="en-US" dirty="0"/>
              <a:t>strengthening ties </a:t>
            </a:r>
            <a:r>
              <a:rPr lang="en-US" dirty="0" smtClean="0"/>
              <a:t>between </a:t>
            </a:r>
            <a:r>
              <a:rPr lang="en-US" dirty="0"/>
              <a:t>Romans &amp; Egyptians. </a:t>
            </a:r>
            <a:endParaRPr lang="en-US" dirty="0"/>
          </a:p>
          <a:p>
            <a:endParaRPr lang="en-US" dirty="0" smtClean="0"/>
          </a:p>
          <a:p>
            <a:r>
              <a:rPr lang="en-US" dirty="0" smtClean="0"/>
              <a:t>To </a:t>
            </a:r>
            <a:r>
              <a:rPr lang="en-US" dirty="0"/>
              <a:t>improve relationships between Egyptians &amp; Romans by </a:t>
            </a:r>
            <a:r>
              <a:rPr lang="en-US" dirty="0" smtClean="0"/>
              <a:t>allowing the intellectual to come back</a:t>
            </a:r>
          </a:p>
          <a:p>
            <a:endParaRPr lang="en-US" dirty="0"/>
          </a:p>
          <a:p>
            <a:r>
              <a:rPr lang="en-US" dirty="0" smtClean="0"/>
              <a:t>Build trust, a strong and better reputation</a:t>
            </a:r>
          </a:p>
          <a:p>
            <a:endParaRPr lang="en-US" dirty="0" smtClean="0"/>
          </a:p>
          <a:p>
            <a:r>
              <a:rPr lang="en-US" dirty="0" smtClean="0"/>
              <a:t>Have a better influence</a:t>
            </a:r>
          </a:p>
          <a:p>
            <a:endParaRPr lang="en-US" dirty="0" smtClean="0"/>
          </a:p>
          <a:p>
            <a:r>
              <a:rPr lang="en-US" dirty="0" smtClean="0"/>
              <a:t>Build a better image</a:t>
            </a:r>
          </a:p>
          <a:p>
            <a:endParaRPr lang="en-US" dirty="0" smtClean="0"/>
          </a:p>
          <a:p>
            <a:r>
              <a:rPr lang="en-US" dirty="0" smtClean="0"/>
              <a:t>Bring awareness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6019" y="1587157"/>
            <a:ext cx="2400300" cy="4610100"/>
          </a:xfrm>
          <a:prstGeom prst="rect">
            <a:avLst/>
          </a:prstGeom>
        </p:spPr>
      </p:pic>
    </p:spTree>
    <p:extLst>
      <p:ext uri="{BB962C8B-B14F-4D97-AF65-F5344CB8AC3E}">
        <p14:creationId xmlns:p14="http://schemas.microsoft.com/office/powerpoint/2010/main" val="165937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a good reputation	</a:t>
            </a:r>
            <a:endParaRPr lang="en-US" dirty="0"/>
          </a:p>
        </p:txBody>
      </p:sp>
      <p:sp>
        <p:nvSpPr>
          <p:cNvPr id="3" name="Content Placeholder 2"/>
          <p:cNvSpPr>
            <a:spLocks noGrp="1"/>
          </p:cNvSpPr>
          <p:nvPr>
            <p:ph idx="1"/>
          </p:nvPr>
        </p:nvSpPr>
        <p:spPr>
          <a:xfrm>
            <a:off x="2589212" y="1898820"/>
            <a:ext cx="8915400" cy="3777622"/>
          </a:xfrm>
        </p:spPr>
        <p:txBody>
          <a:bodyPr/>
          <a:lstStyle/>
          <a:p>
            <a:r>
              <a:rPr lang="en-US" dirty="0"/>
              <a:t>Do what you say </a:t>
            </a:r>
            <a:r>
              <a:rPr lang="en-US" dirty="0" smtClean="0"/>
              <a:t>you will </a:t>
            </a:r>
            <a:r>
              <a:rPr lang="en-US" dirty="0"/>
              <a:t>do</a:t>
            </a:r>
            <a:r>
              <a:rPr lang="en-US" dirty="0" smtClean="0"/>
              <a:t>.</a:t>
            </a:r>
          </a:p>
          <a:p>
            <a:r>
              <a:rPr lang="en-US" dirty="0"/>
              <a:t>Go out of your way to help others reach their goals</a:t>
            </a:r>
            <a:r>
              <a:rPr lang="en-US" dirty="0" smtClean="0"/>
              <a:t>.</a:t>
            </a:r>
          </a:p>
          <a:p>
            <a:r>
              <a:rPr lang="en-US" dirty="0"/>
              <a:t>Make other people look </a:t>
            </a:r>
            <a:r>
              <a:rPr lang="en-US" dirty="0" smtClean="0"/>
              <a:t>good</a:t>
            </a:r>
          </a:p>
          <a:p>
            <a:r>
              <a:rPr lang="en-US" dirty="0"/>
              <a:t>Go a step beyond what is expected</a:t>
            </a:r>
            <a:r>
              <a:rPr lang="en-US" dirty="0" smtClean="0"/>
              <a:t>.</a:t>
            </a:r>
          </a:p>
          <a:p>
            <a:r>
              <a:rPr lang="en-US" dirty="0" smtClean="0"/>
              <a:t>Be consistent</a:t>
            </a:r>
          </a:p>
          <a:p>
            <a:r>
              <a:rPr lang="en-US" dirty="0"/>
              <a:t>Act with integrity</a:t>
            </a:r>
            <a:r>
              <a:rPr lang="en-US" dirty="0" smtClean="0"/>
              <a:t>.</a:t>
            </a:r>
          </a:p>
          <a:p>
            <a:r>
              <a:rPr lang="en-US" dirty="0"/>
              <a:t>Get engaged with your community</a:t>
            </a:r>
            <a:r>
              <a:rPr lang="en-US" dirty="0" smtClean="0"/>
              <a:t>.</a:t>
            </a:r>
          </a:p>
          <a:p>
            <a:r>
              <a:rPr lang="en-US" dirty="0" smtClean="0"/>
              <a:t>Be likable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049" y="1898820"/>
            <a:ext cx="2997200" cy="3695700"/>
          </a:xfrm>
          <a:prstGeom prst="rect">
            <a:avLst/>
          </a:prstGeom>
        </p:spPr>
      </p:pic>
    </p:spTree>
    <p:extLst>
      <p:ext uri="{BB962C8B-B14F-4D97-AF65-F5344CB8AC3E}">
        <p14:creationId xmlns:p14="http://schemas.microsoft.com/office/powerpoint/2010/main" val="144618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p:txBody>
          <a:bodyPr/>
          <a:lstStyle/>
          <a:p>
            <a:r>
              <a:rPr lang="en-US" dirty="0" smtClean="0"/>
              <a:t>Organize monthly meetings with respective classes </a:t>
            </a:r>
          </a:p>
          <a:p>
            <a:r>
              <a:rPr lang="en-US" dirty="0" smtClean="0"/>
              <a:t>Listen to the need of each classes</a:t>
            </a:r>
          </a:p>
          <a:p>
            <a:r>
              <a:rPr lang="en-US" dirty="0" smtClean="0"/>
              <a:t>Answer those needs</a:t>
            </a:r>
          </a:p>
          <a:p>
            <a:r>
              <a:rPr lang="en-US" dirty="0" smtClean="0"/>
              <a:t>Delegate the work and trust surroundings</a:t>
            </a:r>
          </a:p>
          <a:p>
            <a:r>
              <a:rPr lang="en-US" dirty="0" smtClean="0"/>
              <a:t>Make meaningful offers to population</a:t>
            </a:r>
          </a:p>
          <a:p>
            <a:r>
              <a:rPr lang="en-US" dirty="0" smtClean="0"/>
              <a:t>Organize praying sessions to the Gods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151" y="1580522"/>
            <a:ext cx="3302000" cy="4330700"/>
          </a:xfrm>
          <a:prstGeom prst="rect">
            <a:avLst/>
          </a:prstGeom>
        </p:spPr>
      </p:pic>
    </p:spTree>
    <p:extLst>
      <p:ext uri="{BB962C8B-B14F-4D97-AF65-F5344CB8AC3E}">
        <p14:creationId xmlns:p14="http://schemas.microsoft.com/office/powerpoint/2010/main" val="29617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6500" y="1905000"/>
            <a:ext cx="6188332" cy="3717940"/>
          </a:xfrm>
        </p:spPr>
      </p:pic>
    </p:spTree>
    <p:extLst>
      <p:ext uri="{BB962C8B-B14F-4D97-AF65-F5344CB8AC3E}">
        <p14:creationId xmlns:p14="http://schemas.microsoft.com/office/powerpoint/2010/main" val="123116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3" name="Content Placeholder 2"/>
          <p:cNvSpPr>
            <a:spLocks noGrp="1"/>
          </p:cNvSpPr>
          <p:nvPr>
            <p:ph idx="1"/>
          </p:nvPr>
        </p:nvSpPr>
        <p:spPr/>
        <p:txBody>
          <a:bodyPr/>
          <a:lstStyle/>
          <a:p>
            <a:r>
              <a:rPr lang="en-US" dirty="0" smtClean="0"/>
              <a:t>Democracy</a:t>
            </a:r>
          </a:p>
          <a:p>
            <a:r>
              <a:rPr lang="en-US" dirty="0" smtClean="0"/>
              <a:t>Equality </a:t>
            </a:r>
          </a:p>
          <a:p>
            <a:r>
              <a:rPr lang="en-US" dirty="0" smtClean="0"/>
              <a:t>Worship animals and Gods</a:t>
            </a:r>
          </a:p>
          <a:p>
            <a:r>
              <a:rPr lang="en-US" dirty="0" smtClean="0"/>
              <a:t>Good to the people</a:t>
            </a:r>
          </a:p>
          <a:p>
            <a:r>
              <a:rPr lang="en-US" dirty="0" smtClean="0"/>
              <a:t>Peace and some type of equality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530" y="1025611"/>
            <a:ext cx="3878082" cy="4609070"/>
          </a:xfrm>
          <a:prstGeom prst="rect">
            <a:avLst/>
          </a:prstGeom>
        </p:spPr>
      </p:pic>
    </p:spTree>
    <p:extLst>
      <p:ext uri="{BB962C8B-B14F-4D97-AF65-F5344CB8AC3E}">
        <p14:creationId xmlns:p14="http://schemas.microsoft.com/office/powerpoint/2010/main" val="3692083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427</TotalTime>
  <Words>547</Words>
  <Application>Microsoft Macintosh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Wingdings 3</vt:lpstr>
      <vt:lpstr>Arial</vt:lpstr>
      <vt:lpstr>Wisp</vt:lpstr>
      <vt:lpstr>Reputation Management </vt:lpstr>
      <vt:lpstr>Ptolemy VIII</vt:lpstr>
      <vt:lpstr>Cultural Disasters under Ptolemy VIII</vt:lpstr>
      <vt:lpstr>Situation analysis</vt:lpstr>
      <vt:lpstr>Objectives</vt:lpstr>
      <vt:lpstr>Keys to a good reputation </vt:lpstr>
      <vt:lpstr>Strategy</vt:lpstr>
      <vt:lpstr>Audiences</vt:lpstr>
      <vt:lpstr>Messages</vt:lpstr>
      <vt:lpstr>Tactics</vt:lpstr>
      <vt:lpstr>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Reputation Management </dc:title>
  <dc:creator>MELODIE.CARLI</dc:creator>
  <cp:lastModifiedBy>MELODIE.CARLI</cp:lastModifiedBy>
  <cp:revision>11</cp:revision>
  <dcterms:created xsi:type="dcterms:W3CDTF">2016-06-08T13:38:47Z</dcterms:created>
  <dcterms:modified xsi:type="dcterms:W3CDTF">2016-06-08T20:46:02Z</dcterms:modified>
</cp:coreProperties>
</file>